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50D665-580B-47F2-B487-2386462F90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9C57EA4-E00F-4F7E-8BA3-8C53B8931E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E60E2E-0667-4BB2-A529-4201BF99F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8B62-0B0E-44A0-973C-1A5382E410F7}" type="datetimeFigureOut">
              <a:rPr kumimoji="1" lang="ja-JP" altLang="en-US" smtClean="0"/>
              <a:t>2018/11/7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B766AB-A2CF-4A53-81B9-8E137A834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498C8B-AC67-4B5C-8119-AB0C340C2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9D76-E557-44C1-9D03-A5F503DCC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524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B5BC94-E782-413D-84D9-B8302D75C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9EFEDE1-375D-4D44-8117-E58FEAAAD2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3C9B61-D268-4FAB-9BF6-6E2F417B5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8B62-0B0E-44A0-973C-1A5382E410F7}" type="datetimeFigureOut">
              <a:rPr kumimoji="1" lang="ja-JP" altLang="en-US" smtClean="0"/>
              <a:t>2018/11/7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25A255-A671-4D7E-B72F-3691A03E2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E5B8A4-B1C2-4280-A880-C382E5819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9D76-E557-44C1-9D03-A5F503DCC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022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AABE972-2C90-45B4-95B4-E8CC274249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90A6271-7E19-42D5-90B4-D25CEA3A27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D5E379-F521-40C2-9DD6-5C03C338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8B62-0B0E-44A0-973C-1A5382E410F7}" type="datetimeFigureOut">
              <a:rPr kumimoji="1" lang="ja-JP" altLang="en-US" smtClean="0"/>
              <a:t>2018/11/7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CD499B-9578-49E2-854C-30575D4AC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3520A4-3C45-46E1-BCE0-B03CA80E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9D76-E557-44C1-9D03-A5F503DCC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473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615AFC-4F7F-4F9D-9363-7B3114F6E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2E4A26C-83C4-43ED-9233-31429E829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0D8C17-922B-4893-9D52-AD35253DD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8B62-0B0E-44A0-973C-1A5382E410F7}" type="datetimeFigureOut">
              <a:rPr kumimoji="1" lang="ja-JP" altLang="en-US" smtClean="0"/>
              <a:t>2018/11/7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73CECF-8AB6-4718-8B0E-ED53B7FE2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150C35-AF09-4B97-BB23-A1F561AE1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9D76-E557-44C1-9D03-A5F503DCC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0635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3B52DB-2176-40DD-A167-D63355819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BB11B64-8179-4914-A379-A4F7CC0C2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0CF4F2-62E1-453A-ACC7-3BB45C3A9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8B62-0B0E-44A0-973C-1A5382E410F7}" type="datetimeFigureOut">
              <a:rPr kumimoji="1" lang="ja-JP" altLang="en-US" smtClean="0"/>
              <a:t>2018/11/7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E12C05-3760-419B-8FBC-4FA11B416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B3AA2D-9856-4964-B5A9-0070238A1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9D76-E557-44C1-9D03-A5F503DCC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7360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993499-7B05-4F48-995C-2A8F34FAC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2D86CC-BAEE-4871-9F4A-6393853F37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7930E66-ADD7-4E1B-A21A-14914BCE5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862F3F6-95DA-4478-874F-E0214D346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8B62-0B0E-44A0-973C-1A5382E410F7}" type="datetimeFigureOut">
              <a:rPr kumimoji="1" lang="ja-JP" altLang="en-US" smtClean="0"/>
              <a:t>2018/11/7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BB07229-8410-4AAC-931E-F7E847E13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0564C2A-71DB-4B1B-94F1-C52F1E7D7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9D76-E557-44C1-9D03-A5F503DCC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4878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D4B4CD-65DB-4F13-8EEA-F886D65E0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7BC050B-7A32-46E0-8255-66BB6F88E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68F34D3-C844-4681-8A79-DF77F212C3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042A380-1F0B-4A7C-AC64-0906806C30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17039AC-2D79-449F-8DA2-26DFA7A8F6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E143167-1570-40AA-A49C-1FB82B006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8B62-0B0E-44A0-973C-1A5382E410F7}" type="datetimeFigureOut">
              <a:rPr kumimoji="1" lang="ja-JP" altLang="en-US" smtClean="0"/>
              <a:t>2018/11/7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EB33E50-301E-4A6C-A84F-209774B0B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4379D3C-189F-4044-9FD5-45C40285F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9D76-E557-44C1-9D03-A5F503DCC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8563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9EAD96-97DD-4CE2-B1CF-BC1BF1C1D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F92390F-B4CC-4AC3-8908-C8B40DE29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8B62-0B0E-44A0-973C-1A5382E410F7}" type="datetimeFigureOut">
              <a:rPr kumimoji="1" lang="ja-JP" altLang="en-US" smtClean="0"/>
              <a:t>2018/11/7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FF117C2-F705-4DB6-B49C-E15078F6C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11410-E902-42C7-A59E-245599FC8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9D76-E557-44C1-9D03-A5F503DCC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350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DDBA6EF-DFB6-47C7-BBFA-EE40B268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8B62-0B0E-44A0-973C-1A5382E410F7}" type="datetimeFigureOut">
              <a:rPr kumimoji="1" lang="ja-JP" altLang="en-US" smtClean="0"/>
              <a:t>2018/11/7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9F604C9-DA3F-4621-9966-8AAF7EAF6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EE2E59F-682F-46DF-9A0F-00DD331B0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9D76-E557-44C1-9D03-A5F503DCC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47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11B32F-A7C5-4FB3-9505-2068F4153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3B0AC1-E273-4FC3-8AD9-20B57E6BD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C26E46E-EFFA-49FD-80C1-FE76D35B9A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D6D4AD-87ED-497B-8232-B46AD8759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8B62-0B0E-44A0-973C-1A5382E410F7}" type="datetimeFigureOut">
              <a:rPr kumimoji="1" lang="ja-JP" altLang="en-US" smtClean="0"/>
              <a:t>2018/11/7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EBC64EA-F602-42EB-A0E2-6EF4F47D6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E68496-6F5B-47F9-898C-4F2571846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9D76-E557-44C1-9D03-A5F503DCC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845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C517DC-BD8F-4928-9F34-8453F51DE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7151772-189D-4E4D-A25B-453AAE4611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48FEDF8-0722-4930-AC73-1C5634C53D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573B2D-C6CE-4C8F-9F30-C67975597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8B62-0B0E-44A0-973C-1A5382E410F7}" type="datetimeFigureOut">
              <a:rPr kumimoji="1" lang="ja-JP" altLang="en-US" smtClean="0"/>
              <a:t>2018/11/7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EB35097-9232-47F0-A281-C11484C02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FCBEC80-330F-45E0-A8AE-108C670B3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9D76-E557-44C1-9D03-A5F503DCC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560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460E934-D5E3-4ED9-AB22-FA11F25D3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F3A8A84-B65E-4BAC-AAD5-7D9B586D8A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0A7D62-8DCB-4288-86EA-E7161A00CC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88B62-0B0E-44A0-973C-1A5382E410F7}" type="datetimeFigureOut">
              <a:rPr kumimoji="1" lang="ja-JP" altLang="en-US" smtClean="0"/>
              <a:t>2018/11/7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2319D7-EAAB-451F-B3AB-8BE9258F9A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B6AD3B-4514-430B-8C36-FCDB6F2719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9D76-E557-44C1-9D03-A5F503DCC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642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82CE24-00DC-45FA-9E39-CE3ED702AC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8226" y="1325218"/>
            <a:ext cx="9144000" cy="1217335"/>
          </a:xfrm>
        </p:spPr>
        <p:txBody>
          <a:bodyPr>
            <a:normAutofit/>
          </a:bodyPr>
          <a:lstStyle/>
          <a:p>
            <a:r>
              <a:rPr kumimoji="1" lang="en-US" altLang="ja-JP" sz="4000" dirty="0" err="1"/>
              <a:t>Gnuplot</a:t>
            </a:r>
            <a:r>
              <a:rPr kumimoji="1" lang="en-US" altLang="ja-JP" sz="4000" dirty="0"/>
              <a:t> </a:t>
            </a:r>
            <a:r>
              <a:rPr kumimoji="1" lang="ja-JP" altLang="en-US" sz="4000" dirty="0"/>
              <a:t>による </a:t>
            </a:r>
            <a:r>
              <a:rPr kumimoji="1" lang="en-US" altLang="ja-JP" sz="4000" dirty="0"/>
              <a:t>AOD </a:t>
            </a:r>
            <a:r>
              <a:rPr kumimoji="1" lang="ja-JP" altLang="en-US" sz="4000" dirty="0"/>
              <a:t>と </a:t>
            </a:r>
            <a:r>
              <a:rPr kumimoji="1" lang="en-US" altLang="ja-JP" sz="4000" dirty="0"/>
              <a:t>SSA </a:t>
            </a:r>
            <a:r>
              <a:rPr kumimoji="1" lang="ja-JP" altLang="en-US" sz="4000" dirty="0"/>
              <a:t>の出力結果</a:t>
            </a:r>
            <a:br>
              <a:rPr kumimoji="1" lang="en-US" altLang="ja-JP" sz="4000" dirty="0"/>
            </a:br>
            <a:r>
              <a:rPr kumimoji="1" lang="en-US" altLang="ja-JP" sz="2400" dirty="0"/>
              <a:t>(</a:t>
            </a:r>
            <a:r>
              <a:rPr kumimoji="1" lang="ja-JP" altLang="en-US" sz="2400" dirty="0"/>
              <a:t>データは</a:t>
            </a:r>
            <a:r>
              <a:rPr kumimoji="1" lang="en-US" altLang="ja-JP" sz="2400" dirty="0"/>
              <a:t>11</a:t>
            </a:r>
            <a:r>
              <a:rPr kumimoji="1" lang="ja-JP" altLang="en-US" sz="2400" dirty="0"/>
              <a:t>月</a:t>
            </a:r>
            <a:r>
              <a:rPr kumimoji="1" lang="en-US" altLang="ja-JP" sz="2400" dirty="0"/>
              <a:t>5</a:t>
            </a:r>
            <a:r>
              <a:rPr kumimoji="1" lang="ja-JP" altLang="en-US" sz="2400" dirty="0"/>
              <a:t>日のものを使用</a:t>
            </a:r>
            <a:r>
              <a:rPr kumimoji="1" lang="en-US" altLang="ja-JP" sz="2400" dirty="0"/>
              <a:t>)</a:t>
            </a:r>
            <a:endParaRPr kumimoji="1" lang="ja-JP" altLang="en-US" sz="2400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3D8FC13-2F3E-4973-9B6E-E5E894A0D3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12856"/>
            <a:ext cx="9144000" cy="1655762"/>
          </a:xfrm>
        </p:spPr>
        <p:txBody>
          <a:bodyPr>
            <a:normAutofit fontScale="77500" lnSpcReduction="20000"/>
          </a:bodyPr>
          <a:lstStyle/>
          <a:p>
            <a:endParaRPr kumimoji="1" lang="en-US" altLang="ja-JP" dirty="0"/>
          </a:p>
          <a:p>
            <a:r>
              <a:rPr kumimoji="1" lang="ja-JP" altLang="en-US" dirty="0"/>
              <a:t>提出日：</a:t>
            </a:r>
            <a:r>
              <a:rPr kumimoji="1" lang="en-US" altLang="ja-JP" dirty="0"/>
              <a:t>11</a:t>
            </a:r>
            <a:r>
              <a:rPr kumimoji="1" lang="ja-JP" altLang="en-US" dirty="0"/>
              <a:t>月</a:t>
            </a:r>
            <a:r>
              <a:rPr kumimoji="1" lang="en-US" altLang="ja-JP" dirty="0"/>
              <a:t>7</a:t>
            </a:r>
            <a:r>
              <a:rPr kumimoji="1" lang="ja-JP" altLang="en-US" dirty="0"/>
              <a:t>日</a:t>
            </a:r>
            <a:endParaRPr kumimoji="1" lang="en-US" altLang="ja-JP" dirty="0"/>
          </a:p>
          <a:p>
            <a:r>
              <a:rPr kumimoji="1" lang="ja-JP" altLang="en-US" dirty="0"/>
              <a:t>理学部　地球科学科　</a:t>
            </a:r>
            <a:r>
              <a:rPr kumimoji="1" lang="en-US" altLang="ja-JP" dirty="0"/>
              <a:t>3</a:t>
            </a:r>
            <a:r>
              <a:rPr kumimoji="1" lang="ja-JP" altLang="en-US" dirty="0"/>
              <a:t>年</a:t>
            </a:r>
            <a:endParaRPr kumimoji="1" lang="en-US" altLang="ja-JP" dirty="0"/>
          </a:p>
          <a:p>
            <a:r>
              <a:rPr kumimoji="1" lang="en-US" altLang="ja-JP" dirty="0"/>
              <a:t>16S5041Y</a:t>
            </a:r>
          </a:p>
          <a:p>
            <a:r>
              <a:rPr kumimoji="1" lang="ja-JP" altLang="en-US" dirty="0"/>
              <a:t>小林　大祥</a:t>
            </a:r>
          </a:p>
        </p:txBody>
      </p:sp>
    </p:spTree>
    <p:extLst>
      <p:ext uri="{BB962C8B-B14F-4D97-AF65-F5344CB8AC3E}">
        <p14:creationId xmlns:p14="http://schemas.microsoft.com/office/powerpoint/2010/main" val="2505200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コンテンツ プレースホルダー 4" descr="スクリーンショット が含まれている画像&#10;&#10;自動的に生成された説明">
            <a:extLst>
              <a:ext uri="{FF2B5EF4-FFF2-40B4-BE49-F238E27FC236}">
                <a16:creationId xmlns:a16="http://schemas.microsoft.com/office/drawing/2014/main" id="{C46DED38-2F06-4BB4-A93D-A4FECBF347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191" y="474784"/>
            <a:ext cx="8510954" cy="6383216"/>
          </a:xfrm>
        </p:spPr>
      </p:pic>
    </p:spTree>
    <p:extLst>
      <p:ext uri="{BB962C8B-B14F-4D97-AF65-F5344CB8AC3E}">
        <p14:creationId xmlns:p14="http://schemas.microsoft.com/office/powerpoint/2010/main" val="2426514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コンテンツ プレースホルダー 4" descr="スクリーンショット が含まれている画像&#10;&#10;自動的に生成された説明">
            <a:extLst>
              <a:ext uri="{FF2B5EF4-FFF2-40B4-BE49-F238E27FC236}">
                <a16:creationId xmlns:a16="http://schemas.microsoft.com/office/drawing/2014/main" id="{DEDD46B9-893C-4108-88E9-970A2D3254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017" y="468100"/>
            <a:ext cx="8352821" cy="6264615"/>
          </a:xfrm>
        </p:spPr>
      </p:pic>
    </p:spTree>
    <p:extLst>
      <p:ext uri="{BB962C8B-B14F-4D97-AF65-F5344CB8AC3E}">
        <p14:creationId xmlns:p14="http://schemas.microsoft.com/office/powerpoint/2010/main" val="3713036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17</Words>
  <Application>Microsoft Office PowerPoint</Application>
  <PresentationFormat>ワイド画面</PresentationFormat>
  <Paragraphs>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Gnuplot による AOD と SSA の出力結果 (データは11月5日のものを使用)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Gnuplot による AOD と SSA の出力結果 (データは11月5日のものを使用)</dc:title>
  <dc:creator>小林 大祥</dc:creator>
  <cp:lastModifiedBy>小林 大祥</cp:lastModifiedBy>
  <cp:revision>2</cp:revision>
  <dcterms:created xsi:type="dcterms:W3CDTF">2018-11-07T10:20:21Z</dcterms:created>
  <dcterms:modified xsi:type="dcterms:W3CDTF">2018-11-07T10:34:36Z</dcterms:modified>
</cp:coreProperties>
</file>